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65" r:id="rId3"/>
    <p:sldId id="276" r:id="rId4"/>
    <p:sldId id="275" r:id="rId5"/>
    <p:sldId id="277" r:id="rId6"/>
    <p:sldId id="278" r:id="rId7"/>
    <p:sldId id="279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8D827-AE75-4160-BAD3-A6B18AA80BD1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A65BD-57AF-4007-A3D9-FA9D8B792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927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62E5-E7CF-40A0-BB70-BFEB55F2826C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87F8-49D7-4368-97FE-5A0D845FDC89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95ED-64C7-47D5-85BA-F015815D5068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868-982B-4636-B5F0-D939340931BC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13C9-F4D6-400C-AC2C-88DBCE1B6AF3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D7CA-6E82-4A95-ABA5-8EF631B11BEA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FD57E-C879-421C-BD17-C844375082CC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2343-2C6C-4BF2-8B5A-90072C184BA6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7065-EB2A-40D2-AB57-0A562D0C826E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EEC4-EEB0-4253-BD4B-3C898B2E36F2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621-09AE-45AB-A4F8-9CC97E4BB89A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E05B767-339A-4CC5-BA26-DD2DC872B133}" type="datetime1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 smtClean="0"/>
              <a:t>Петрова Г.В.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68307F2-324A-4E79-B0EB-B411370BAE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/index.php?title=%D0%AF%D0%BD_%D0%A5%D1%83%D1%8D%D0%B9&amp;action=edit&amp;redlink=1" TargetMode="External"/><Relationship Id="rId3" Type="http://schemas.openxmlformats.org/officeDocument/2006/relationships/hyperlink" Target="http://ru.wikipedia.org/wiki/%D0%A5%D0%B0%D0%BB%D0%B0%D1%8E%D0%B4%D1%85%D0%B0" TargetMode="External"/><Relationship Id="rId7" Type="http://schemas.openxmlformats.org/officeDocument/2006/relationships/hyperlink" Target="http://ru.wikipedia.org/w/index.php?title=%D0%A7%D0%B6%D1%83_%D0%A8%D0%B8%D1%86%D0%B7%D0%B5&amp;action=edit&amp;redlink=1" TargetMode="External"/><Relationship Id="rId2" Type="http://schemas.openxmlformats.org/officeDocument/2006/relationships/hyperlink" Target="http://ru.wikipedia.org/wiki/X_%D0%B2%D0%B5%D0%B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1303_%D0%B3%D0%BE%D0%B4" TargetMode="External"/><Relationship Id="rId5" Type="http://schemas.openxmlformats.org/officeDocument/2006/relationships/hyperlink" Target="http://ru.wikipedia.org/wiki/1100_%D0%B3%D0%BE%D0%B4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ru.wikipedia.org/wiki/%D0%9E%D0%BC%D0%B0%D1%80_%D0%A5%D0%B0%D0%B9%D1%8F%D0%BC" TargetMode="External"/><Relationship Id="rId9" Type="http://schemas.openxmlformats.org/officeDocument/2006/relationships/hyperlink" Target="http://ru.wikipedia.org/wiki/1653_%D0%B3%D0%BE%D0%B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Сочетания. </a:t>
            </a:r>
            <a:br>
              <a:rPr lang="ru-RU" dirty="0" smtClean="0"/>
            </a:br>
            <a:r>
              <a:rPr lang="ru-RU" dirty="0" smtClean="0"/>
              <a:t>Треугольник Паскаля.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445224"/>
            <a:ext cx="7772400" cy="914400"/>
          </a:xfrm>
        </p:spPr>
        <p:txBody>
          <a:bodyPr/>
          <a:lstStyle/>
          <a:p>
            <a:pPr algn="ctr"/>
            <a:r>
              <a:rPr lang="ru-RU" dirty="0" smtClean="0"/>
              <a:t>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678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Сочетания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Чемпионат России по шахматам проводится в один круг: каждый игрок играет ровно по одной партии со всеми другими. Сколько играется партий, если в чемпионате участвуют 18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шахматистов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heatwave.com.gr/HSNDJFKG/wp-content/gallery/ir-500-kids-landscape-gallery/1191716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157192"/>
            <a:ext cx="3456384" cy="115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44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Треугольник Паскаля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использовать, если число сочетаний небольшое.</a:t>
            </a:r>
          </a:p>
        </p:txBody>
      </p:sp>
    </p:spTree>
    <p:extLst>
      <p:ext uri="{BB962C8B-B14F-4D97-AF65-F5344CB8AC3E}">
        <p14:creationId xmlns:p14="http://schemas.microsoft.com/office/powerpoint/2010/main" xmlns="" val="26408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Историческая справка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-14552" y="797570"/>
            <a:ext cx="5954704" cy="606042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Первое упоминание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треугольника Паскаля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встречается в комментарии индийского математика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 tooltip="X век"/>
              </a:rPr>
              <a:t>X века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 tooltip="Халаюдха"/>
              </a:rPr>
              <a:t>Халаюдхи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Треугольник исследуется также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4" tooltip="Омар Хайям"/>
              </a:rPr>
              <a:t>Омаром Хайямом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около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5" tooltip="1100 год"/>
              </a:rPr>
              <a:t>1100 года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поэтому в Иране эту схему называют треугольником Хайяма. В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6" tooltip="1303 год"/>
              </a:rPr>
              <a:t>1303 году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была выпущена книга «Яшмовое зеркало четырёх элементов» китайского математика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7" tooltip="Чжу Шицзе (страница отсутствует)"/>
              </a:rPr>
              <a:t>Чжу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7" tooltip="Чжу Шицзе (страница отсутствует)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7" tooltip="Чжу Шицзе (страница отсутствует)"/>
              </a:rPr>
              <a:t>Шицзе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которой был изображен треугольник Паскаля на одной из иллюстраций; считается, что изобрёл его другой китайский математик,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8" tooltip="Ян Хуэй (страница отсутствует)"/>
              </a:rPr>
              <a:t>Ян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8" tooltip="Ян Хуэй (страница отсутствует)"/>
              </a:rPr>
              <a:t>Хуэй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(поэтому китайцы называют его треугольником Яна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Хуэя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9" tooltip="1653 год"/>
              </a:rPr>
              <a:t>1653 году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(в других источниках в 1655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году)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вышла книга Блеза Паскаля «Трактат об арифметическом треугольнике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Yanghui_triang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10" cstate="print"/>
          <a:stretch>
            <a:fillRect/>
          </a:stretch>
        </p:blipFill>
        <p:spPr>
          <a:xfrm>
            <a:off x="6084168" y="1412776"/>
            <a:ext cx="2909843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548680"/>
            <a:ext cx="4402832" cy="557748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ru-RU" dirty="0"/>
              <a:t>Паскаль умер, когда ему было 39 лет, но, несмотря на столь короткую жизнь, он вошел в историю как выдающийся математик, физик, философ и писатель. Его именем благодарными потомками названы единица давления (паскаль) и получивший чрезвычайно широкое распространение язык программирования.</a:t>
            </a:r>
          </a:p>
        </p:txBody>
      </p:sp>
      <p:pic>
        <p:nvPicPr>
          <p:cNvPr id="5" name="Содержимое 4" descr="portre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80112" y="404664"/>
            <a:ext cx="2921000" cy="36703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треугольник Паскаля?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Треугольник Паскаля это арифметический треугольник.</a:t>
            </a:r>
            <a:endParaRPr lang="ru-RU" dirty="0"/>
          </a:p>
        </p:txBody>
      </p:sp>
      <p:pic>
        <p:nvPicPr>
          <p:cNvPr id="5" name="Содержимое 4" descr="1344430388_1319365384_base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39952" y="2643182"/>
            <a:ext cx="5004048" cy="34501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Принцип построения треугольника Паскаля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Каждое число равно сумме 2-х чисел, стоящих над ним.</a:t>
            </a:r>
          </a:p>
          <a:p>
            <a:endParaRPr lang="ru-RU" sz="2400" dirty="0"/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988840"/>
            <a:ext cx="6048672" cy="4536504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4211960" y="2564904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427984" y="2564904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995936" y="2852936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211960" y="2924944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427984" y="2924944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4644008" y="2924944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Треугольник Паскаля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Столбцы и строки нумеруются с 0.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сочетаний 4 из 6=15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camo.githubusercontent.com/b3a5165cba19672e335ec272e3e3d04deb7ec354bc3cb584ea340f5c6534cc0d/68747470733a2f2f75706c6f61642e77696b696d656469612e6f72672f77696b6970656469612f636f6d6d6f6e732f7468756d622f342f34622f50617363616c5f747269616e676c652e7376672f3132303070782d50617363616c5f747269616e676c652e7376672e706e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7344816" cy="3133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3779912" y="4005064"/>
            <a:ext cx="2736304" cy="23762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691680" y="5013176"/>
            <a:ext cx="547260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88224" y="364502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4-ый столбец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4563846"/>
            <a:ext cx="1656184" cy="377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  <a:r>
              <a:rPr lang="ru-RU" dirty="0" smtClean="0"/>
              <a:t>-я строка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08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137</TotalTime>
  <Words>145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Сочетания.  Треугольник Паскаля.</vt:lpstr>
      <vt:lpstr>Сочетания</vt:lpstr>
      <vt:lpstr>Треугольник Паскаля</vt:lpstr>
      <vt:lpstr>Историческая справка</vt:lpstr>
      <vt:lpstr>Слайд 5</vt:lpstr>
      <vt:lpstr>Что такое треугольник Паскаля?</vt:lpstr>
      <vt:lpstr>Принцип построения треугольника Паскаля</vt:lpstr>
      <vt:lpstr>Треугольник Паскаля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Сочетания.  Треугольник Паскаля.</dc:title>
  <dc:creator>1</dc:creator>
  <cp:lastModifiedBy>123</cp:lastModifiedBy>
  <cp:revision>17</cp:revision>
  <dcterms:created xsi:type="dcterms:W3CDTF">2023-10-12T14:17:42Z</dcterms:created>
  <dcterms:modified xsi:type="dcterms:W3CDTF">2024-11-24T16:47:48Z</dcterms:modified>
</cp:coreProperties>
</file>