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2"/>
  </p:notesMasterIdLst>
  <p:sldIdLst>
    <p:sldId id="256" r:id="rId2"/>
    <p:sldId id="266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24F5C25-B911-4521-B4F8-E2E6ECE393DF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F11ABA3-F58B-4D80-A8EC-AE3D1B526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183A45-C20F-40CE-99A7-5E444A1D419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634532-C7FD-434F-B04C-EA53DAFA2229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C9AC34-16B8-47BC-A1D4-86FC6FBAA80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60FC3D-E065-420A-A422-40CFF60FDB0D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4CEA7B-34EF-4D24-8737-1FEE0BDFDA6A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EAEA9E-B5E0-42F8-8C96-85D79E4EC1BE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8E48AF-ED09-42C6-BA2B-8277232B0327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726F64-42A0-4B85-9783-85CB8DF27CEC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726F64-42A0-4B85-9783-85CB8DF27CEC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726F64-42A0-4B85-9783-85CB8DF27CEC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D6B4389-AA29-4954-A27F-2243D3598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0151E-29A0-4C8D-9930-5826ECACD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9704-0719-4A34-BEE0-3D7E2462E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B5427-BADC-4D54-9793-954550400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01AF8B2-81C7-4E0C-BEEA-1DBD0EC59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CC715-7461-475B-8BE8-E48C60F26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6D2B76D-740E-4121-8673-A4FF92E30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9FCF9-0FFD-4DC2-8CF5-EE2DF170C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B0FFE1-3544-449A-8B44-03C406C61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67730F3-6FF8-43E8-8A5B-45DD0E3B8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D4BDD-D4E5-4D28-B2F8-1E7D1E453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869CE54-BE81-4993-B2F6-9003EB529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27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127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C438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0.wmf"/><Relationship Id="rId7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Заголовок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1389063"/>
          </a:xfrm>
        </p:spPr>
        <p:txBody>
          <a:bodyPr/>
          <a:lstStyle/>
          <a:p>
            <a:pPr eaLnBrk="1" hangingPunct="1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Теоремы синусов и косинусов.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762000" y="685800"/>
            <a:ext cx="2971800" cy="2133600"/>
          </a:xfrm>
          <a:prstGeom prst="triangle">
            <a:avLst>
              <a:gd name="adj" fmla="val 833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3200400" y="304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TextBox 3"/>
          <p:cNvSpPr txBox="1">
            <a:spLocks noChangeArrowheads="1"/>
          </p:cNvSpPr>
          <p:nvPr/>
        </p:nvSpPr>
        <p:spPr bwMode="auto">
          <a:xfrm>
            <a:off x="37338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TextBox 4"/>
          <p:cNvSpPr txBox="1">
            <a:spLocks noChangeArrowheads="1"/>
          </p:cNvSpPr>
          <p:nvPr/>
        </p:nvSpPr>
        <p:spPr bwMode="auto">
          <a:xfrm>
            <a:off x="3810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33400"/>
            <a:ext cx="34655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30" name="TextBox 6"/>
          <p:cNvSpPr txBox="1">
            <a:spLocks noChangeArrowheads="1"/>
          </p:cNvSpPr>
          <p:nvPr/>
        </p:nvSpPr>
        <p:spPr bwMode="auto">
          <a:xfrm>
            <a:off x="4648200" y="19050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MN.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ject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505200"/>
            <a:ext cx="2511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Object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181600"/>
            <a:ext cx="2822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Object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505200"/>
            <a:ext cx="31654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Object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5105400"/>
            <a:ext cx="192563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6" name="Object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71600" y="23622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Object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95600" y="9144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Object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71600" y="1447800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47800" y="914400"/>
            <a:ext cx="4267200" cy="1828800"/>
          </a:xfrm>
          <a:prstGeom prst="triangle">
            <a:avLst>
              <a:gd name="adj" fmla="val 304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514600" y="457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57150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Box 4"/>
          <p:cNvSpPr txBox="1">
            <a:spLocks noChangeArrowheads="1"/>
          </p:cNvSpPr>
          <p:nvPr/>
        </p:nvSpPr>
        <p:spPr bwMode="auto">
          <a:xfrm>
            <a:off x="9906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3263" y="5305425"/>
            <a:ext cx="457993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572000" y="228600"/>
            <a:ext cx="4267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Теорема косинусов: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3276600"/>
            <a:ext cx="8534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Квадрат стороны треугольника равен сумме квадратов двух других сторон минус удвоенное произведение этих сторон на косинус угла между ними</a:t>
            </a:r>
          </a:p>
        </p:txBody>
      </p:sp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3048000" y="2667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082" name="TextBox 9"/>
          <p:cNvSpPr txBox="1">
            <a:spLocks noChangeArrowheads="1"/>
          </p:cNvSpPr>
          <p:nvPr/>
        </p:nvSpPr>
        <p:spPr bwMode="auto">
          <a:xfrm>
            <a:off x="3962400" y="1295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3083" name="TextBox 10"/>
          <p:cNvSpPr txBox="1">
            <a:spLocks noChangeArrowheads="1"/>
          </p:cNvSpPr>
          <p:nvPr/>
        </p:nvSpPr>
        <p:spPr bwMode="auto">
          <a:xfrm>
            <a:off x="1676400" y="1524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47800" y="914400"/>
            <a:ext cx="4267200" cy="1828800"/>
          </a:xfrm>
          <a:prstGeom prst="triangle">
            <a:avLst>
              <a:gd name="adj" fmla="val 304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2514600" y="457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57150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9906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724400"/>
            <a:ext cx="38004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572000" y="457200"/>
            <a:ext cx="3581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Теорема синусов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3429000"/>
            <a:ext cx="853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Стороны треугольника пропорциональны синусам противолежащих углов</a:t>
            </a:r>
          </a:p>
        </p:txBody>
      </p:sp>
      <p:sp>
        <p:nvSpPr>
          <p:cNvPr id="4105" name="TextBox 8"/>
          <p:cNvSpPr txBox="1">
            <a:spLocks noChangeArrowheads="1"/>
          </p:cNvSpPr>
          <p:nvPr/>
        </p:nvSpPr>
        <p:spPr bwMode="auto">
          <a:xfrm>
            <a:off x="3048000" y="2667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106" name="TextBox 9"/>
          <p:cNvSpPr txBox="1">
            <a:spLocks noChangeArrowheads="1"/>
          </p:cNvSpPr>
          <p:nvPr/>
        </p:nvSpPr>
        <p:spPr bwMode="auto">
          <a:xfrm>
            <a:off x="3962400" y="1295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107" name="TextBox 10"/>
          <p:cNvSpPr txBox="1">
            <a:spLocks noChangeArrowheads="1"/>
          </p:cNvSpPr>
          <p:nvPr/>
        </p:nvSpPr>
        <p:spPr bwMode="auto">
          <a:xfrm>
            <a:off x="1676400" y="1524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762000" y="685800"/>
            <a:ext cx="2971800" cy="2133600"/>
          </a:xfrm>
          <a:prstGeom prst="triangle">
            <a:avLst>
              <a:gd name="adj" fmla="val 833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3200400" y="304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37338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Box 5"/>
          <p:cNvSpPr txBox="1">
            <a:spLocks noChangeArrowheads="1"/>
          </p:cNvSpPr>
          <p:nvPr/>
        </p:nvSpPr>
        <p:spPr bwMode="auto">
          <a:xfrm>
            <a:off x="3810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TextBox 6"/>
          <p:cNvSpPr txBox="1">
            <a:spLocks noChangeArrowheads="1"/>
          </p:cNvSpPr>
          <p:nvPr/>
        </p:nvSpPr>
        <p:spPr bwMode="auto">
          <a:xfrm>
            <a:off x="4038600" y="304800"/>
            <a:ext cx="472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1) Запишите теорему синусов для данного треугольника:</a:t>
            </a:r>
          </a:p>
        </p:txBody>
      </p:sp>
      <p:pic>
        <p:nvPicPr>
          <p:cNvPr id="8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524000"/>
            <a:ext cx="388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9" name="TextBox 8"/>
          <p:cNvSpPr txBox="1">
            <a:spLocks noChangeArrowheads="1"/>
          </p:cNvSpPr>
          <p:nvPr/>
        </p:nvSpPr>
        <p:spPr bwMode="auto">
          <a:xfrm>
            <a:off x="381000" y="3429000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2) Запишите теорему косинусов для вычисления стороны МК:</a:t>
            </a:r>
          </a:p>
        </p:txBody>
      </p:sp>
      <p:pic>
        <p:nvPicPr>
          <p:cNvPr id="8196" name="Object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814888"/>
            <a:ext cx="73914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TextBox 9"/>
          <p:cNvSpPr txBox="1">
            <a:spLocks noChangeArrowheads="1"/>
          </p:cNvSpPr>
          <p:nvPr/>
        </p:nvSpPr>
        <p:spPr bwMode="auto">
          <a:xfrm>
            <a:off x="4876800" y="381000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угол В. </a:t>
            </a:r>
          </a:p>
        </p:txBody>
      </p:sp>
      <p:pic>
        <p:nvPicPr>
          <p:cNvPr id="9219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066800"/>
            <a:ext cx="2305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Object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362200"/>
            <a:ext cx="28908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Object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3505200"/>
            <a:ext cx="2787650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54" name="Группа 17"/>
          <p:cNvGrpSpPr>
            <a:grpSpLocks/>
          </p:cNvGrpSpPr>
          <p:nvPr/>
        </p:nvGrpSpPr>
        <p:grpSpPr bwMode="auto">
          <a:xfrm>
            <a:off x="628650" y="609600"/>
            <a:ext cx="4095750" cy="3571875"/>
            <a:chOff x="628971" y="609600"/>
            <a:chExt cx="4095429" cy="3571220"/>
          </a:xfrm>
        </p:grpSpPr>
        <p:sp>
          <p:nvSpPr>
            <p:cNvPr id="2" name="Равнобедренный треугольник 1"/>
            <p:cNvSpPr/>
            <p:nvPr/>
          </p:nvSpPr>
          <p:spPr>
            <a:xfrm rot="11805419">
              <a:off x="628971" y="1574623"/>
              <a:ext cx="3323964" cy="2210982"/>
            </a:xfrm>
            <a:prstGeom prst="triangle">
              <a:avLst>
                <a:gd name="adj" fmla="val 497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6157" name="TextBox 2"/>
            <p:cNvSpPr txBox="1">
              <a:spLocks noChangeArrowheads="1"/>
            </p:cNvSpPr>
            <p:nvPr/>
          </p:nvSpPr>
          <p:spPr bwMode="auto">
            <a:xfrm>
              <a:off x="914400" y="609600"/>
              <a:ext cx="53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6158" name="TextBox 3"/>
            <p:cNvSpPr txBox="1">
              <a:spLocks noChangeArrowheads="1"/>
            </p:cNvSpPr>
            <p:nvPr/>
          </p:nvSpPr>
          <p:spPr bwMode="auto">
            <a:xfrm>
              <a:off x="1676400" y="3657600"/>
              <a:ext cx="53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6159" name="TextBox 4"/>
            <p:cNvSpPr txBox="1">
              <a:spLocks noChangeArrowheads="1"/>
            </p:cNvSpPr>
            <p:nvPr/>
          </p:nvSpPr>
          <p:spPr bwMode="auto">
            <a:xfrm>
              <a:off x="4191000" y="1828800"/>
              <a:ext cx="53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6" name="Дуга 5"/>
            <p:cNvSpPr/>
            <p:nvPr/>
          </p:nvSpPr>
          <p:spPr>
            <a:xfrm rot="5057582">
              <a:off x="1008374" y="1084156"/>
              <a:ext cx="380930" cy="380970"/>
            </a:xfrm>
            <a:prstGeom prst="arc">
              <a:avLst>
                <a:gd name="adj1" fmla="val 16200000"/>
                <a:gd name="adj2" fmla="val 109803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pic>
          <p:nvPicPr>
            <p:cNvPr id="6151" name="Object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95400" y="1371600"/>
              <a:ext cx="482600" cy="40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61" name="TextBox 7"/>
            <p:cNvSpPr txBox="1">
              <a:spLocks noChangeArrowheads="1"/>
            </p:cNvSpPr>
            <p:nvPr/>
          </p:nvSpPr>
          <p:spPr bwMode="auto">
            <a:xfrm>
              <a:off x="1219200" y="2286000"/>
              <a:ext cx="457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pic>
          <p:nvPicPr>
            <p:cNvPr id="6152" name="Object 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971800" y="2895600"/>
              <a:ext cx="6350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5" name="Object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5410200"/>
            <a:ext cx="165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Стрелка вправо 15"/>
          <p:cNvSpPr/>
          <p:nvPr/>
        </p:nvSpPr>
        <p:spPr>
          <a:xfrm>
            <a:off x="6172200" y="5715000"/>
            <a:ext cx="381000" cy="3810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17" name="Object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23063" y="5667375"/>
            <a:ext cx="16160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Box 2"/>
          <p:cNvSpPr txBox="1">
            <a:spLocks noChangeArrowheads="1"/>
          </p:cNvSpPr>
          <p:nvPr/>
        </p:nvSpPr>
        <p:spPr bwMode="auto">
          <a:xfrm>
            <a:off x="4114800" y="3810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длину стороны ВС.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13983782">
            <a:off x="857250" y="1346201"/>
            <a:ext cx="3324225" cy="2209800"/>
          </a:xfrm>
          <a:prstGeom prst="triangle">
            <a:avLst>
              <a:gd name="adj" fmla="val 497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7178" name="TextBox 7"/>
          <p:cNvSpPr txBox="1">
            <a:spLocks noChangeArrowheads="1"/>
          </p:cNvSpPr>
          <p:nvPr/>
        </p:nvSpPr>
        <p:spPr bwMode="auto">
          <a:xfrm>
            <a:off x="2590800" y="228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7179" name="TextBox 8"/>
          <p:cNvSpPr txBox="1">
            <a:spLocks noChangeArrowheads="1"/>
          </p:cNvSpPr>
          <p:nvPr/>
        </p:nvSpPr>
        <p:spPr bwMode="auto">
          <a:xfrm>
            <a:off x="1219200" y="3048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7180" name="TextBox 9"/>
          <p:cNvSpPr txBox="1">
            <a:spLocks noChangeArrowheads="1"/>
          </p:cNvSpPr>
          <p:nvPr/>
        </p:nvSpPr>
        <p:spPr bwMode="auto">
          <a:xfrm>
            <a:off x="44196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1" name="Дуга 10"/>
          <p:cNvSpPr/>
          <p:nvPr/>
        </p:nvSpPr>
        <p:spPr>
          <a:xfrm rot="6663014">
            <a:off x="2265363" y="512763"/>
            <a:ext cx="381000" cy="381000"/>
          </a:xfrm>
          <a:prstGeom prst="arc">
            <a:avLst>
              <a:gd name="adj1" fmla="val 16200000"/>
              <a:gd name="adj2" fmla="val 22537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7170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9144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82" name="TextBox 12"/>
          <p:cNvSpPr txBox="1">
            <a:spLocks noChangeArrowheads="1"/>
          </p:cNvSpPr>
          <p:nvPr/>
        </p:nvSpPr>
        <p:spPr bwMode="auto">
          <a:xfrm>
            <a:off x="3505200" y="1524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7171" name="Object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2375" y="1600200"/>
            <a:ext cx="784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Object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581400"/>
            <a:ext cx="61658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Object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1313" y="4367213"/>
            <a:ext cx="64484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Object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5181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Object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33800" y="5181600"/>
            <a:ext cx="1666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Стрелка вправо 18"/>
          <p:cNvSpPr/>
          <p:nvPr/>
        </p:nvSpPr>
        <p:spPr>
          <a:xfrm>
            <a:off x="3200400" y="5334000"/>
            <a:ext cx="381000" cy="3810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4191000" y="381000"/>
            <a:ext cx="464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длину стороны АВ.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13983782">
            <a:off x="857250" y="1346201"/>
            <a:ext cx="3324225" cy="2209800"/>
          </a:xfrm>
          <a:prstGeom prst="triangle">
            <a:avLst>
              <a:gd name="adj" fmla="val 497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2590800" y="228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8204" name="TextBox 8"/>
          <p:cNvSpPr txBox="1">
            <a:spLocks noChangeArrowheads="1"/>
          </p:cNvSpPr>
          <p:nvPr/>
        </p:nvSpPr>
        <p:spPr bwMode="auto">
          <a:xfrm>
            <a:off x="1219200" y="3048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8205" name="TextBox 9"/>
          <p:cNvSpPr txBox="1">
            <a:spLocks noChangeArrowheads="1"/>
          </p:cNvSpPr>
          <p:nvPr/>
        </p:nvSpPr>
        <p:spPr bwMode="auto">
          <a:xfrm>
            <a:off x="44196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1" name="Дуга 10"/>
          <p:cNvSpPr/>
          <p:nvPr/>
        </p:nvSpPr>
        <p:spPr>
          <a:xfrm rot="20633444">
            <a:off x="1570038" y="2865438"/>
            <a:ext cx="381000" cy="381000"/>
          </a:xfrm>
          <a:prstGeom prst="arc">
            <a:avLst>
              <a:gd name="adj1" fmla="val 16200000"/>
              <a:gd name="adj2" fmla="val 22537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8194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5146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Object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2375" y="1600200"/>
            <a:ext cx="784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Object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70063" y="3581400"/>
            <a:ext cx="61293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Object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06675" y="3048000"/>
            <a:ext cx="752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4191000" y="381000"/>
            <a:ext cx="464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длину стороны АВ.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13983782">
            <a:off x="857250" y="1346201"/>
            <a:ext cx="3324225" cy="2209800"/>
          </a:xfrm>
          <a:prstGeom prst="triangle">
            <a:avLst>
              <a:gd name="adj" fmla="val 497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2590800" y="228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8204" name="TextBox 8"/>
          <p:cNvSpPr txBox="1">
            <a:spLocks noChangeArrowheads="1"/>
          </p:cNvSpPr>
          <p:nvPr/>
        </p:nvSpPr>
        <p:spPr bwMode="auto">
          <a:xfrm>
            <a:off x="1219200" y="3048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8205" name="TextBox 9"/>
          <p:cNvSpPr txBox="1">
            <a:spLocks noChangeArrowheads="1"/>
          </p:cNvSpPr>
          <p:nvPr/>
        </p:nvSpPr>
        <p:spPr bwMode="auto">
          <a:xfrm>
            <a:off x="44196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1" name="Дуга 10"/>
          <p:cNvSpPr/>
          <p:nvPr/>
        </p:nvSpPr>
        <p:spPr>
          <a:xfrm rot="20633444">
            <a:off x="1570038" y="2865438"/>
            <a:ext cx="381000" cy="381000"/>
          </a:xfrm>
          <a:prstGeom prst="arc">
            <a:avLst>
              <a:gd name="adj1" fmla="val 16200000"/>
              <a:gd name="adj2" fmla="val 22537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8194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5146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Object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2375" y="1600200"/>
            <a:ext cx="784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Object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06675" y="3048000"/>
            <a:ext cx="752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4"/>
          <p:cNvGrpSpPr>
            <a:grpSpLocks noChangeAspect="1"/>
          </p:cNvGrpSpPr>
          <p:nvPr/>
        </p:nvGrpSpPr>
        <p:grpSpPr bwMode="auto">
          <a:xfrm>
            <a:off x="903288" y="4367213"/>
            <a:ext cx="7939087" cy="690562"/>
            <a:chOff x="569" y="2751"/>
            <a:chExt cx="5001" cy="435"/>
          </a:xfrm>
        </p:grpSpPr>
        <p:sp>
          <p:nvSpPr>
            <p:cNvPr id="103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569" y="2751"/>
              <a:ext cx="495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 flipV="1">
              <a:off x="1604" y="2980"/>
              <a:ext cx="34" cy="2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638" y="2986"/>
              <a:ext cx="50" cy="89"/>
            </a:xfrm>
            <a:prstGeom prst="line">
              <a:avLst/>
            </a:prstGeom>
            <a:noFill/>
            <a:ln w="22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flipV="1">
              <a:off x="1693" y="2808"/>
              <a:ext cx="66" cy="267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1759" y="2808"/>
              <a:ext cx="160" cy="1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608" y="2980"/>
              <a:ext cx="35" cy="2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643" y="2986"/>
              <a:ext cx="49" cy="89"/>
            </a:xfrm>
            <a:prstGeom prst="line">
              <a:avLst/>
            </a:prstGeom>
            <a:noFill/>
            <a:ln w="22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2698" y="2808"/>
              <a:ext cx="65" cy="267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2763" y="2808"/>
              <a:ext cx="161" cy="1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V="1">
              <a:off x="3793" y="2980"/>
              <a:ext cx="34" cy="2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3827" y="2986"/>
              <a:ext cx="50" cy="89"/>
            </a:xfrm>
            <a:prstGeom prst="line">
              <a:avLst/>
            </a:prstGeom>
            <a:noFill/>
            <a:ln w="22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V="1">
              <a:off x="3882" y="2808"/>
              <a:ext cx="66" cy="267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3948" y="2808"/>
              <a:ext cx="160" cy="1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V="1">
              <a:off x="4386" y="2980"/>
              <a:ext cx="34" cy="20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420" y="2986"/>
              <a:ext cx="49" cy="89"/>
            </a:xfrm>
            <a:prstGeom prst="line">
              <a:avLst/>
            </a:prstGeom>
            <a:noFill/>
            <a:ln w="22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V="1">
              <a:off x="4475" y="2808"/>
              <a:ext cx="66" cy="267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541" y="2808"/>
              <a:ext cx="160" cy="1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5405" y="2819"/>
              <a:ext cx="165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T Extra" pitchFamily="18" charset="2"/>
                  <a:cs typeface="Arial" pitchFamily="34" charset="0"/>
                </a:rPr>
                <a:t>o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5132" y="2825"/>
              <a:ext cx="38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60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4743" y="2825"/>
              <a:ext cx="47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cos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4557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4242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3964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3645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3381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2936" y="2825"/>
              <a:ext cx="19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2780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2465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2377" y="2825"/>
              <a:ext cx="19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1932" y="2825"/>
              <a:ext cx="19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1776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1456" y="2825"/>
              <a:ext cx="24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1360" y="2825"/>
              <a:ext cx="19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3039" y="2803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2034" y="2803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988" y="2803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4150" y="2794"/>
              <a:ext cx="230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3545" y="2794"/>
              <a:ext cx="230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×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189" y="2794"/>
              <a:ext cx="311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-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2184" y="2794"/>
              <a:ext cx="311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+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1155" y="2794"/>
              <a:ext cx="311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=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618" y="2825"/>
              <a:ext cx="33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4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АB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4191000" y="381000"/>
            <a:ext cx="464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Найдите длину стороны АВ.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13983782">
            <a:off x="857250" y="1346201"/>
            <a:ext cx="3324225" cy="2209800"/>
          </a:xfrm>
          <a:prstGeom prst="triangle">
            <a:avLst>
              <a:gd name="adj" fmla="val 497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2590800" y="228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8204" name="TextBox 8"/>
          <p:cNvSpPr txBox="1">
            <a:spLocks noChangeArrowheads="1"/>
          </p:cNvSpPr>
          <p:nvPr/>
        </p:nvSpPr>
        <p:spPr bwMode="auto">
          <a:xfrm>
            <a:off x="1219200" y="3048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8205" name="TextBox 9"/>
          <p:cNvSpPr txBox="1">
            <a:spLocks noChangeArrowheads="1"/>
          </p:cNvSpPr>
          <p:nvPr/>
        </p:nvSpPr>
        <p:spPr bwMode="auto">
          <a:xfrm>
            <a:off x="4419600" y="25908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1" name="Дуга 10"/>
          <p:cNvSpPr/>
          <p:nvPr/>
        </p:nvSpPr>
        <p:spPr>
          <a:xfrm rot="20633444">
            <a:off x="1570038" y="2865438"/>
            <a:ext cx="381000" cy="381000"/>
          </a:xfrm>
          <a:prstGeom prst="arc">
            <a:avLst>
              <a:gd name="adj1" fmla="val 16200000"/>
              <a:gd name="adj2" fmla="val 22537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8194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514600"/>
            <a:ext cx="482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Object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2375" y="1600200"/>
            <a:ext cx="784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Стрелка вправо 18"/>
          <p:cNvSpPr/>
          <p:nvPr/>
        </p:nvSpPr>
        <p:spPr>
          <a:xfrm>
            <a:off x="3200400" y="5334000"/>
            <a:ext cx="381000" cy="3810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8200" name="Object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06675" y="3048000"/>
            <a:ext cx="752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627438" y="5181604"/>
            <a:ext cx="1946275" cy="652463"/>
            <a:chOff x="2285" y="3264"/>
            <a:chExt cx="1226" cy="411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85" y="3264"/>
              <a:ext cx="11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 flipV="1">
              <a:off x="2972" y="3485"/>
              <a:ext cx="34" cy="19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3006" y="3491"/>
              <a:ext cx="50" cy="86"/>
            </a:xfrm>
            <a:prstGeom prst="line">
              <a:avLst/>
            </a:prstGeom>
            <a:noFill/>
            <a:ln w="22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 flipV="1">
              <a:off x="3061" y="3319"/>
              <a:ext cx="66" cy="258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3127" y="3319"/>
              <a:ext cx="282" cy="1"/>
            </a:xfrm>
            <a:prstGeom prst="line">
              <a:avLst/>
            </a:prstGeom>
            <a:noFill/>
            <a:ln w="1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3135" y="3335"/>
              <a:ext cx="376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753" y="3306"/>
              <a:ext cx="30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=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334" y="3335"/>
              <a:ext cx="315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АB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58"/>
          <p:cNvGrpSpPr>
            <a:grpSpLocks noChangeAspect="1"/>
          </p:cNvGrpSpPr>
          <p:nvPr/>
        </p:nvGrpSpPr>
        <p:grpSpPr bwMode="auto">
          <a:xfrm>
            <a:off x="1417638" y="5181600"/>
            <a:ext cx="1844675" cy="695325"/>
            <a:chOff x="893" y="3264"/>
            <a:chExt cx="1162" cy="438"/>
          </a:xfrm>
        </p:grpSpPr>
        <p:sp>
          <p:nvSpPr>
            <p:cNvPr id="1081" name="AutoShape 57"/>
            <p:cNvSpPr>
              <a:spLocks noChangeAspect="1" noChangeArrowheads="1" noTextEdit="1"/>
            </p:cNvSpPr>
            <p:nvPr/>
          </p:nvSpPr>
          <p:spPr bwMode="auto">
            <a:xfrm>
              <a:off x="893" y="3264"/>
              <a:ext cx="109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3" name="Rectangle 59"/>
            <p:cNvSpPr>
              <a:spLocks noChangeArrowheads="1"/>
            </p:cNvSpPr>
            <p:nvPr/>
          </p:nvSpPr>
          <p:spPr bwMode="auto">
            <a:xfrm>
              <a:off x="1680" y="3319"/>
              <a:ext cx="37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Rectangle 60"/>
            <p:cNvSpPr>
              <a:spLocks noChangeArrowheads="1"/>
            </p:cNvSpPr>
            <p:nvPr/>
          </p:nvSpPr>
          <p:spPr bwMode="auto">
            <a:xfrm>
              <a:off x="1312" y="3296"/>
              <a:ext cx="14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1479" y="3286"/>
              <a:ext cx="308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=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942" y="3319"/>
              <a:ext cx="35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АB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</TotalTime>
  <Words>154</Words>
  <Application>Microsoft Office PowerPoint</Application>
  <PresentationFormat>Экран (4:3)</PresentationFormat>
  <Paragraphs>90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            Теоремы синусов и косинусов.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123</cp:lastModifiedBy>
  <cp:revision>29</cp:revision>
  <cp:lastPrinted>1601-01-01T00:00:00Z</cp:lastPrinted>
  <dcterms:created xsi:type="dcterms:W3CDTF">1601-01-01T00:00:00Z</dcterms:created>
  <dcterms:modified xsi:type="dcterms:W3CDTF">2024-11-24T16:48:30Z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000800141a0000000000010243100207f6000400038000</vt:lpwstr>
  </property>
</Properties>
</file>