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07" autoAdjust="0"/>
    <p:restoredTop sz="94586" autoAdjust="0"/>
  </p:normalViewPr>
  <p:slideViewPr>
    <p:cSldViewPr snapToGrid="0" snapToObjects="1"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59A5F39-4CE7-434C-A5CB-50A3634516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 spd="slow">
    <p:wipe/>
  </p:transition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_________Microsoft_Office_Word1.docx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 rot="19140000">
            <a:off x="599393" y="1619593"/>
            <a:ext cx="5648623" cy="925012"/>
          </a:xfrm>
        </p:spPr>
        <p:txBody>
          <a:bodyPr/>
          <a:lstStyle/>
          <a:p>
            <a:pPr algn="ctr"/>
            <a:r>
              <a:rPr lang="ru-RU" sz="4800" dirty="0" smtClean="0"/>
              <a:t>ГВЭ - 9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9140000">
            <a:off x="1147240" y="2296976"/>
            <a:ext cx="6511131" cy="527525"/>
          </a:xfrm>
        </p:spPr>
        <p:txBody>
          <a:bodyPr>
            <a:noAutofit/>
          </a:bodyPr>
          <a:lstStyle/>
          <a:p>
            <a:pPr algn="ctr"/>
            <a:r>
              <a:rPr lang="ru-RU" sz="2000" b="1" i="1" dirty="0" smtClean="0"/>
              <a:t>ТЕСТОВЫЕ ЗАДАНИЯ</a:t>
            </a:r>
          </a:p>
          <a:p>
            <a:pPr algn="ctr"/>
            <a:endParaRPr lang="ru-RU" sz="2000" b="1" i="1" dirty="0"/>
          </a:p>
        </p:txBody>
      </p:sp>
      <p:pic>
        <p:nvPicPr>
          <p:cNvPr id="7" name="Изображение 6" descr="AA039166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80888" y="2597428"/>
            <a:ext cx="3563112" cy="3054096"/>
          </a:xfrm>
          <a:prstGeom prst="rect">
            <a:avLst/>
          </a:prstGeom>
        </p:spPr>
      </p:pic>
      <p:pic>
        <p:nvPicPr>
          <p:cNvPr id="4" name="Изображение 3" descr="images (8)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2440687" cy="2597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3193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710716"/>
          </a:xfrm>
        </p:spPr>
        <p:txBody>
          <a:bodyPr/>
          <a:lstStyle/>
          <a:p>
            <a:pPr algn="ctr"/>
            <a:r>
              <a:rPr lang="ru-RU" sz="1800" dirty="0" smtClean="0"/>
              <a:t>   </a:t>
            </a:r>
            <a:r>
              <a:rPr lang="ru-RU" dirty="0"/>
              <a:t>МОДУЛЬ  </a:t>
            </a:r>
            <a:r>
              <a:rPr lang="ru-RU" dirty="0" smtClean="0"/>
              <a:t>«реальная математика»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960" y="1209524"/>
            <a:ext cx="7520940" cy="3217333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sz="1800" dirty="0" smtClean="0"/>
              <a:t>9</a:t>
            </a:r>
            <a:r>
              <a:rPr lang="ru-RU" sz="1800" dirty="0"/>
              <a:t>. Товар на распродаже уценили на 20 </a:t>
            </a:r>
            <a:r>
              <a:rPr lang="en-US" sz="1800" dirty="0"/>
              <a:t>%</a:t>
            </a:r>
            <a:r>
              <a:rPr lang="ru-RU" sz="1800" dirty="0"/>
              <a:t>, при этом он стал стоить 520 рублей. Сколько рублей стоил товар до распродажи.</a:t>
            </a:r>
            <a:br>
              <a:rPr lang="ru-RU" sz="1800" dirty="0"/>
            </a:br>
            <a:endParaRPr lang="ru-RU" sz="1800" dirty="0" smtClean="0"/>
          </a:p>
          <a:p>
            <a:endParaRPr lang="ru-RU" sz="1800" dirty="0" smtClean="0"/>
          </a:p>
          <a:p>
            <a:r>
              <a:rPr lang="ru-RU" sz="1800" dirty="0" smtClean="0"/>
              <a:t>10.  У </a:t>
            </a:r>
            <a:r>
              <a:rPr lang="ru-RU" sz="1800" dirty="0"/>
              <a:t>бабушки 20 чашек: 12 с красными цветами, остальные с синими. Бабушка наливает чай в случайно выбранную чашку. Найдите вероятность того, что это будет чашка с  синими цветами.</a:t>
            </a:r>
          </a:p>
          <a:p>
            <a:r>
              <a:rPr lang="ru-RU" sz="1800" dirty="0"/>
              <a:t> </a:t>
            </a:r>
          </a:p>
          <a:p>
            <a:endParaRPr lang="ru-RU" dirty="0"/>
          </a:p>
        </p:txBody>
      </p:sp>
      <p:pic>
        <p:nvPicPr>
          <p:cNvPr id="5" name="Изображение 4" descr="images (2)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05500" y="4508500"/>
            <a:ext cx="3238500" cy="234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39464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800" dirty="0" smtClean="0"/>
              <a:t> </a:t>
            </a:r>
            <a:r>
              <a:rPr lang="en-US" sz="1800" dirty="0" smtClean="0"/>
              <a:t> </a:t>
            </a:r>
            <a:r>
              <a:rPr lang="ru-RU" dirty="0" smtClean="0"/>
              <a:t>МОДУЛЬ  «АЛГЕБРА»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                         </a:t>
            </a:r>
            <a:endParaRPr lang="ru-RU" dirty="0"/>
          </a:p>
        </p:txBody>
      </p:sp>
      <p:pic>
        <p:nvPicPr>
          <p:cNvPr id="4" name="Изображение 3" descr="Снимок экрана 2017-02-15 в 23.49.5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73955" y="1697935"/>
            <a:ext cx="1934331" cy="83791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822960" y="4127286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+mj-lt"/>
              </a:rPr>
              <a:t>Ответ: __________________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48591" y="1061143"/>
            <a:ext cx="3581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1.  Найдите значение выражения: </a:t>
            </a:r>
          </a:p>
        </p:txBody>
      </p:sp>
      <p:pic>
        <p:nvPicPr>
          <p:cNvPr id="8" name="Изображение 7" descr="images (7)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25761" y="3954541"/>
            <a:ext cx="3318239" cy="2903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348264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МОДУЛЬ  </a:t>
            </a:r>
            <a:r>
              <a:rPr lang="ru-RU" dirty="0" smtClean="0"/>
              <a:t>«АЛГЕБРА»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1800" dirty="0"/>
              <a:t>2.   Найдите корень уравнения</a:t>
            </a:r>
          </a:p>
          <a:p>
            <a:r>
              <a:rPr lang="ru-RU" dirty="0" smtClean="0"/>
              <a:t>                                  </a:t>
            </a:r>
          </a:p>
          <a:p>
            <a:pPr algn="ctr"/>
            <a:r>
              <a:rPr lang="ru-RU" sz="2400" dirty="0" smtClean="0"/>
              <a:t>7х </a:t>
            </a:r>
            <a:r>
              <a:rPr lang="ru-RU" sz="2400" dirty="0"/>
              <a:t>– 3 = 6х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2960" y="4078905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Ответ: __________________</a:t>
            </a:r>
          </a:p>
        </p:txBody>
      </p:sp>
      <p:pic>
        <p:nvPicPr>
          <p:cNvPr id="5" name="Изображение 4" descr="Без названия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84900" y="4078905"/>
            <a:ext cx="29591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4639133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МОДУЛЬ  </a:t>
            </a:r>
            <a:r>
              <a:rPr lang="ru-RU" dirty="0" smtClean="0"/>
              <a:t>«АЛГЕБРА»</a:t>
            </a:r>
            <a:endParaRPr lang="ru-RU" dirty="0"/>
          </a:p>
        </p:txBody>
      </p:sp>
      <p:pic>
        <p:nvPicPr>
          <p:cNvPr id="10" name="Содержимое 9" descr="Снимок экрана 2017-02-16 в 0.13.58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7550" b="17550"/>
          <a:stretch>
            <a:fillRect/>
          </a:stretch>
        </p:blipFill>
        <p:spPr>
          <a:xfrm>
            <a:off x="2774306" y="2070331"/>
            <a:ext cx="2067802" cy="984241"/>
          </a:xfrm>
        </p:spPr>
      </p:pic>
      <p:sp>
        <p:nvSpPr>
          <p:cNvPr id="11" name="TextBox 10"/>
          <p:cNvSpPr txBox="1"/>
          <p:nvPr/>
        </p:nvSpPr>
        <p:spPr>
          <a:xfrm>
            <a:off x="5023552" y="2290316"/>
            <a:ext cx="124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п</a:t>
            </a:r>
            <a:r>
              <a:rPr lang="ru-RU" dirty="0" smtClean="0"/>
              <a:t>ри а = 11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27115" y="4078906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Ответ: __________________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40673" y="1339334"/>
            <a:ext cx="3467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3. Найдите значение выражения </a:t>
            </a:r>
          </a:p>
        </p:txBody>
      </p:sp>
      <p:pic>
        <p:nvPicPr>
          <p:cNvPr id="4" name="Изображение 3" descr="matematika 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86286" y="3977614"/>
            <a:ext cx="2657714" cy="2767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23715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822960" y="302382"/>
            <a:ext cx="7520940" cy="579934"/>
          </a:xfrm>
        </p:spPr>
        <p:txBody>
          <a:bodyPr/>
          <a:lstStyle/>
          <a:p>
            <a:pPr algn="ctr"/>
            <a:r>
              <a:rPr lang="ru-RU" sz="1800" dirty="0"/>
              <a:t/>
            </a:r>
            <a:br>
              <a:rPr lang="ru-RU" sz="1800" dirty="0"/>
            </a:br>
            <a:r>
              <a:rPr lang="ru-RU" dirty="0"/>
              <a:t>МОДУЛЬ  </a:t>
            </a:r>
            <a:r>
              <a:rPr lang="ru-RU" dirty="0" smtClean="0"/>
              <a:t>«АЛГЕБРА»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r>
              <a:rPr lang="ru-RU" sz="1800" dirty="0"/>
              <a:t>4. Установите соответствие между графиками функций и формулами, которые их задают </a:t>
            </a:r>
            <a:endParaRPr lang="ru-RU" sz="18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7" name="Изображение 6" descr="Macintosh HD:Users:user:Desktop:Снимок экрана 2017-01-24 в 13.53.02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6716" y="1967487"/>
            <a:ext cx="1229995" cy="1401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Изображение 7" descr="Macintosh HD:Users:user:Desktop:Снимок экрана 2017-01-24 в 13.53.59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23978" y="1967487"/>
            <a:ext cx="1193165" cy="138493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Изображение 8" descr="Macintosh HD:Users:user:Desktop:Снимок экрана 2017-01-24 в 13.54.44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35575" y="1967487"/>
            <a:ext cx="1222375" cy="141033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Прямоугольник 9"/>
          <p:cNvSpPr/>
          <p:nvPr/>
        </p:nvSpPr>
        <p:spPr>
          <a:xfrm>
            <a:off x="1008092" y="3599099"/>
            <a:ext cx="660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1)  у =  2х                 2)  у =  х + 2                 3) у = 2  </a:t>
            </a: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20888313"/>
              </p:ext>
            </p:extLst>
          </p:nvPr>
        </p:nvGraphicFramePr>
        <p:xfrm>
          <a:off x="1008092" y="4288591"/>
          <a:ext cx="6350000" cy="609600"/>
        </p:xfrm>
        <a:graphic>
          <a:graphicData uri="http://schemas.openxmlformats.org/presentationml/2006/ole">
            <p:oleObj spid="_x0000_s1047" name="Документ" r:id="rId6" imgW="6349766" imgH="609578" progId="Word.Document.12">
              <p:embed/>
            </p:oleObj>
          </a:graphicData>
        </a:graphic>
      </p:graphicFrame>
      <p:pic>
        <p:nvPicPr>
          <p:cNvPr id="3" name="Изображение 2" descr="images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60929" y="4249153"/>
            <a:ext cx="3289300" cy="24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58941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МОДУЛЬ  </a:t>
            </a:r>
            <a:r>
              <a:rPr lang="ru-RU" dirty="0" smtClean="0"/>
              <a:t>«АЛГЕБРА»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                               </a:t>
            </a:r>
          </a:p>
          <a:p>
            <a:r>
              <a:rPr lang="ru-RU" sz="1800" dirty="0"/>
              <a:t>5. Укажите множество решений  неравенства   х</a:t>
            </a:r>
            <a:r>
              <a:rPr lang="ru-RU" sz="1800" baseline="30000" dirty="0"/>
              <a:t>2</a:t>
            </a:r>
            <a:r>
              <a:rPr lang="ru-RU" sz="1800" dirty="0"/>
              <a:t> &gt; </a:t>
            </a:r>
            <a:r>
              <a:rPr lang="ru-RU" sz="1800" dirty="0" smtClean="0"/>
              <a:t>36 </a:t>
            </a:r>
            <a:endParaRPr lang="ru-RU" sz="1800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9" name="Изображение 8" descr="Снимок экрана 2017-02-16 в 0.32.1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2960" y="2057701"/>
            <a:ext cx="6940249" cy="1369786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160162" y="4042620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Ответ: __________________</a:t>
            </a:r>
          </a:p>
        </p:txBody>
      </p:sp>
      <p:pic>
        <p:nvPicPr>
          <p:cNvPr id="3" name="Изображение 2" descr="images (9)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54679" y="4524542"/>
            <a:ext cx="2717800" cy="226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12490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МОДУЛЬ  </a:t>
            </a:r>
            <a:r>
              <a:rPr lang="ru-RU" dirty="0" smtClean="0"/>
              <a:t>«геометрия»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sz="1800" dirty="0" smtClean="0"/>
              <a:t>6</a:t>
            </a:r>
            <a:r>
              <a:rPr lang="ru-RU" sz="1800" dirty="0"/>
              <a:t>.  Найдите площадь параллелограмма, изображенного на рисунке 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pic>
        <p:nvPicPr>
          <p:cNvPr id="4" name="Изображение 3" descr="Снимок экрана 2017-02-16 в 0.35.3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77192" y="2010530"/>
            <a:ext cx="3615569" cy="218267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22960" y="4311145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Ответ: __________________</a:t>
            </a:r>
          </a:p>
        </p:txBody>
      </p:sp>
      <p:pic>
        <p:nvPicPr>
          <p:cNvPr id="6" name="Изображение 5" descr="43269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69424" y="3788610"/>
            <a:ext cx="3600785" cy="2956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51034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822960" y="326571"/>
            <a:ext cx="7520940" cy="677334"/>
          </a:xfrm>
        </p:spPr>
        <p:txBody>
          <a:bodyPr/>
          <a:lstStyle/>
          <a:p>
            <a:pPr algn="ctr"/>
            <a:r>
              <a:rPr lang="ru-RU" dirty="0"/>
              <a:t>МОДУЛЬ  </a:t>
            </a:r>
            <a:r>
              <a:rPr lang="ru-RU" dirty="0" smtClean="0"/>
              <a:t>«геометрия»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960" y="1173238"/>
            <a:ext cx="7520940" cy="3507239"/>
          </a:xfrm>
        </p:spPr>
        <p:txBody>
          <a:bodyPr/>
          <a:lstStyle/>
          <a:p>
            <a:pPr algn="ctr"/>
            <a:r>
              <a:rPr lang="ru-RU" sz="1800" dirty="0"/>
              <a:t>7. Центр окружности, описанной около треугольника </a:t>
            </a:r>
            <a:r>
              <a:rPr lang="ru-RU" sz="1800" i="1" dirty="0"/>
              <a:t>АВС</a:t>
            </a:r>
            <a:r>
              <a:rPr lang="ru-RU" sz="1800" dirty="0"/>
              <a:t>, лежит на стороне </a:t>
            </a:r>
            <a:r>
              <a:rPr lang="ru-RU" sz="1800" i="1" dirty="0"/>
              <a:t>АВ</a:t>
            </a:r>
            <a:r>
              <a:rPr lang="ru-RU" sz="1800" dirty="0"/>
              <a:t>. Радиус окружности равен 25. Найдите </a:t>
            </a:r>
            <a:r>
              <a:rPr lang="ru-RU" sz="1800" i="1" dirty="0"/>
              <a:t>АС</a:t>
            </a:r>
            <a:r>
              <a:rPr lang="ru-RU" sz="1800" dirty="0"/>
              <a:t>, если </a:t>
            </a:r>
            <a:r>
              <a:rPr lang="ru-RU" sz="1800" i="1" dirty="0"/>
              <a:t>ВС</a:t>
            </a:r>
            <a:r>
              <a:rPr lang="ru-RU" sz="1800" dirty="0"/>
              <a:t> = 48. </a:t>
            </a:r>
            <a:endParaRPr lang="ru-RU" sz="1800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4" name="Изображение 3" descr="Снимок экрана 2017-02-16 в 0.39.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22952" y="2113806"/>
            <a:ext cx="2895600" cy="20828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15019" y="4289765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Ответ: __________________</a:t>
            </a:r>
          </a:p>
        </p:txBody>
      </p:sp>
      <p:pic>
        <p:nvPicPr>
          <p:cNvPr id="6" name="Изображение 5" descr="AA019189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7296025">
            <a:off x="6690746" y="2803551"/>
            <a:ext cx="2064773" cy="796470"/>
          </a:xfrm>
          <a:prstGeom prst="rect">
            <a:avLst/>
          </a:prstGeom>
        </p:spPr>
      </p:pic>
      <p:pic>
        <p:nvPicPr>
          <p:cNvPr id="7" name="Изображение 6" descr="dekada-matem-v-nachal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18552" y="4449421"/>
            <a:ext cx="2825448" cy="2408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28375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822960" y="435428"/>
            <a:ext cx="7520940" cy="556382"/>
          </a:xfrm>
        </p:spPr>
        <p:txBody>
          <a:bodyPr/>
          <a:lstStyle/>
          <a:p>
            <a:pPr algn="ctr"/>
            <a:r>
              <a:rPr lang="ru-RU" sz="1800" dirty="0" smtClean="0"/>
              <a:t>   </a:t>
            </a:r>
            <a:r>
              <a:rPr lang="ru-RU" dirty="0"/>
              <a:t>МОДУЛЬ  </a:t>
            </a:r>
            <a:r>
              <a:rPr lang="ru-RU" dirty="0" smtClean="0"/>
              <a:t>«геометрия»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 smtClean="0"/>
              <a:t>   8</a:t>
            </a:r>
            <a:r>
              <a:rPr lang="ru-RU" sz="1800" dirty="0"/>
              <a:t>. Какие из следующих утверждений верны? </a:t>
            </a:r>
            <a:br>
              <a:rPr lang="ru-RU" sz="1800" dirty="0"/>
            </a:br>
            <a:endParaRPr lang="ru-RU" dirty="0" smtClean="0"/>
          </a:p>
          <a:p>
            <a:r>
              <a:rPr lang="ru-RU" sz="1800" dirty="0"/>
              <a:t> </a:t>
            </a:r>
            <a:r>
              <a:rPr lang="ru-RU" sz="1800" dirty="0" smtClean="0"/>
              <a:t> 1</a:t>
            </a:r>
            <a:r>
              <a:rPr lang="ru-RU" sz="1800" dirty="0"/>
              <a:t>)  Площадь ромба равна произведению двух его смежных сторон на </a:t>
            </a:r>
          </a:p>
          <a:p>
            <a:r>
              <a:rPr lang="ru-RU" sz="1800" dirty="0"/>
              <a:t>    синус угла между  ними. </a:t>
            </a:r>
          </a:p>
          <a:p>
            <a:r>
              <a:rPr lang="ru-RU" sz="1800" dirty="0"/>
              <a:t>  </a:t>
            </a:r>
            <a:r>
              <a:rPr lang="ru-RU" sz="1800" dirty="0" smtClean="0"/>
              <a:t> </a:t>
            </a:r>
            <a:r>
              <a:rPr lang="ru-RU" sz="1800" dirty="0"/>
              <a:t>2)  В тупоугольном треугольнике все углы тупые.  </a:t>
            </a:r>
          </a:p>
          <a:p>
            <a:r>
              <a:rPr lang="ru-RU" sz="1800" dirty="0"/>
              <a:t>  </a:t>
            </a:r>
            <a:r>
              <a:rPr lang="ru-RU" sz="1800" dirty="0" smtClean="0"/>
              <a:t> 3</a:t>
            </a:r>
            <a:r>
              <a:rPr lang="ru-RU" sz="1800" dirty="0"/>
              <a:t>)  Существуют три прямые, которые проходят через одну точку.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23876" y="4030524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Ответ: __________________</a:t>
            </a:r>
          </a:p>
        </p:txBody>
      </p:sp>
      <p:pic>
        <p:nvPicPr>
          <p:cNvPr id="6" name="Изображение 5" descr="images 9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83300" y="3700355"/>
            <a:ext cx="3060700" cy="3157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1256865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Углы.thmx</Template>
  <TotalTime>369</TotalTime>
  <Words>202</Words>
  <Application>Microsoft Macintosh PowerPoint</Application>
  <PresentationFormat>Экран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Углы</vt:lpstr>
      <vt:lpstr>Документ</vt:lpstr>
      <vt:lpstr>ГВЭ - 9</vt:lpstr>
      <vt:lpstr>  МОДУЛЬ  «АЛГЕБРА»</vt:lpstr>
      <vt:lpstr>МОДУЛЬ  «АЛГЕБРА»</vt:lpstr>
      <vt:lpstr>МОДУЛЬ  «АЛГЕБРА»</vt:lpstr>
      <vt:lpstr> МОДУЛЬ  «АЛГЕБРА»</vt:lpstr>
      <vt:lpstr>МОДУЛЬ  «АЛГЕБРА»</vt:lpstr>
      <vt:lpstr>МОДУЛЬ  «геометрия»</vt:lpstr>
      <vt:lpstr>МОДУЛЬ  «геометрия»</vt:lpstr>
      <vt:lpstr>   МОДУЛЬ  «геометрия»</vt:lpstr>
      <vt:lpstr>   МОДУЛЬ  «реальная математика»</vt:lpstr>
    </vt:vector>
  </TitlesOfParts>
  <Company>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Us</dc:creator>
  <cp:lastModifiedBy>123</cp:lastModifiedBy>
  <cp:revision>26</cp:revision>
  <dcterms:created xsi:type="dcterms:W3CDTF">2017-02-15T17:41:19Z</dcterms:created>
  <dcterms:modified xsi:type="dcterms:W3CDTF">2024-10-18T08:47:19Z</dcterms:modified>
</cp:coreProperties>
</file>